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1374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FF6C-6553-4A96-8587-6A6936DDBB57}" type="datetimeFigureOut">
              <a:rPr lang="fr-FR" smtClean="0"/>
              <a:pPr/>
              <a:t>18/01/2012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621E-55E1-4ABD-ADFA-0A57B1AEB7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FF6C-6553-4A96-8587-6A6936DDBB57}" type="datetimeFigureOut">
              <a:rPr lang="fr-FR" smtClean="0"/>
              <a:pPr/>
              <a:t>18/01/2012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621E-55E1-4ABD-ADFA-0A57B1AEB7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FF6C-6553-4A96-8587-6A6936DDBB57}" type="datetimeFigureOut">
              <a:rPr lang="fr-FR" smtClean="0"/>
              <a:pPr/>
              <a:t>18/01/2012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621E-55E1-4ABD-ADFA-0A57B1AEB7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FF6C-6553-4A96-8587-6A6936DDBB57}" type="datetimeFigureOut">
              <a:rPr lang="fr-FR" smtClean="0"/>
              <a:pPr/>
              <a:t>18/01/2012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621E-55E1-4ABD-ADFA-0A57B1AEB7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FF6C-6553-4A96-8587-6A6936DDBB57}" type="datetimeFigureOut">
              <a:rPr lang="fr-FR" smtClean="0"/>
              <a:pPr/>
              <a:t>18/01/2012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621E-55E1-4ABD-ADFA-0A57B1AEB7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FF6C-6553-4A96-8587-6A6936DDBB57}" type="datetimeFigureOut">
              <a:rPr lang="fr-FR" smtClean="0"/>
              <a:pPr/>
              <a:t>18/01/2012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621E-55E1-4ABD-ADFA-0A57B1AEB7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FF6C-6553-4A96-8587-6A6936DDBB57}" type="datetimeFigureOut">
              <a:rPr lang="fr-FR" smtClean="0"/>
              <a:pPr/>
              <a:t>18/01/2012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621E-55E1-4ABD-ADFA-0A57B1AEB7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FF6C-6553-4A96-8587-6A6936DDBB57}" type="datetimeFigureOut">
              <a:rPr lang="fr-FR" smtClean="0"/>
              <a:pPr/>
              <a:t>18/01/2012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621E-55E1-4ABD-ADFA-0A57B1AEB7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FF6C-6553-4A96-8587-6A6936DDBB57}" type="datetimeFigureOut">
              <a:rPr lang="fr-FR" smtClean="0"/>
              <a:pPr/>
              <a:t>18/01/2012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621E-55E1-4ABD-ADFA-0A57B1AEB7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FF6C-6553-4A96-8587-6A6936DDBB57}" type="datetimeFigureOut">
              <a:rPr lang="fr-FR" smtClean="0"/>
              <a:pPr/>
              <a:t>18/01/2012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621E-55E1-4ABD-ADFA-0A57B1AEB7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FF6C-6553-4A96-8587-6A6936DDBB57}" type="datetimeFigureOut">
              <a:rPr lang="fr-FR" smtClean="0"/>
              <a:pPr/>
              <a:t>18/01/2012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621E-55E1-4ABD-ADFA-0A57B1AEB7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0FF6C-6553-4A96-8587-6A6936DDBB57}" type="datetimeFigureOut">
              <a:rPr lang="fr-FR" smtClean="0"/>
              <a:pPr/>
              <a:t>18/01/2012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A621E-55E1-4ABD-ADFA-0A57B1AEB7C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6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73423" y="-4563887"/>
            <a:ext cx="21122346" cy="118813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77 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44934" y="-2547664"/>
            <a:ext cx="19714190" cy="110892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79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92896" y="-2547664"/>
            <a:ext cx="19330148" cy="108732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81 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08920" y="-2475656"/>
            <a:ext cx="19594177" cy="110217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83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2936" y="-2619672"/>
            <a:ext cx="19458162" cy="109452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85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68960" y="-3051720"/>
            <a:ext cx="20573778" cy="115727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87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08920" y="-2763688"/>
            <a:ext cx="19970220" cy="1123324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89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80928" y="-2619672"/>
            <a:ext cx="19357643" cy="1088867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91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68960" y="-3051720"/>
            <a:ext cx="20610289" cy="11593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95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780928" y="-4131840"/>
            <a:ext cx="22702014" cy="12769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97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24944" y="-3843808"/>
            <a:ext cx="20159086" cy="11339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6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89018" y="-2907704"/>
            <a:ext cx="20610290" cy="115932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99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17032" y="-4635896"/>
            <a:ext cx="22274475" cy="1252939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01 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89040" y="-4059832"/>
            <a:ext cx="20957820" cy="117887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03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49444" y="-3339752"/>
            <a:ext cx="19842205" cy="111612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05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96952" y="-3771800"/>
            <a:ext cx="19970219" cy="1123324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07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29000" y="-5067944"/>
            <a:ext cx="22726017" cy="127833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09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3016" y="-4275856"/>
            <a:ext cx="21853920" cy="122928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11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3016" y="-3843808"/>
            <a:ext cx="20629233" cy="1159328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13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01008" y="-3843808"/>
            <a:ext cx="20436506" cy="1148497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15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68960" y="-3555776"/>
            <a:ext cx="19843448" cy="111516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17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24944" y="-3267744"/>
            <a:ext cx="19083112" cy="107243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6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92896" y="-2619672"/>
            <a:ext cx="19714191" cy="1108923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19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29000" y="-3771800"/>
            <a:ext cx="20116706" cy="1130525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21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01008" y="-4131840"/>
            <a:ext cx="20947908" cy="1177237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23v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77072" y="-4851920"/>
            <a:ext cx="21782420" cy="1224136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25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166433" y="-3267744"/>
            <a:ext cx="19347915" cy="1087320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127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356992" y="-4275856"/>
            <a:ext cx="21204172" cy="119163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67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01008" y="-3411760"/>
            <a:ext cx="21981934" cy="123648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69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76872" y="-2187624"/>
            <a:ext cx="18690076" cy="105131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71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2936" y="-3483768"/>
            <a:ext cx="20622461" cy="1160013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73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64904" y="-2403648"/>
            <a:ext cx="19037607" cy="107086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74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36912" y="-2907704"/>
            <a:ext cx="19860441" cy="111612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075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64904" y="-2547664"/>
            <a:ext cx="19330146" cy="108732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Affichage à l'écran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isa</dc:creator>
  <cp:lastModifiedBy>isa</cp:lastModifiedBy>
  <cp:revision>7</cp:revision>
  <dcterms:created xsi:type="dcterms:W3CDTF">2012-01-18T14:10:42Z</dcterms:created>
  <dcterms:modified xsi:type="dcterms:W3CDTF">2012-01-18T22:53:34Z</dcterms:modified>
</cp:coreProperties>
</file>