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92" r:id="rId2"/>
    <p:sldId id="312" r:id="rId3"/>
    <p:sldId id="257" r:id="rId4"/>
    <p:sldId id="320" r:id="rId5"/>
    <p:sldId id="392" r:id="rId6"/>
    <p:sldId id="393" r:id="rId7"/>
    <p:sldId id="314" r:id="rId8"/>
    <p:sldId id="294" r:id="rId9"/>
    <p:sldId id="258" r:id="rId10"/>
    <p:sldId id="295" r:id="rId11"/>
    <p:sldId id="259" r:id="rId12"/>
    <p:sldId id="260" r:id="rId13"/>
    <p:sldId id="261" r:id="rId14"/>
    <p:sldId id="263" r:id="rId15"/>
    <p:sldId id="262" r:id="rId16"/>
    <p:sldId id="315" r:id="rId17"/>
    <p:sldId id="296" r:id="rId18"/>
    <p:sldId id="264" r:id="rId19"/>
    <p:sldId id="265" r:id="rId20"/>
    <p:sldId id="266" r:id="rId21"/>
    <p:sldId id="267" r:id="rId22"/>
    <p:sldId id="268" r:id="rId23"/>
    <p:sldId id="288" r:id="rId24"/>
    <p:sldId id="297" r:id="rId25"/>
    <p:sldId id="269" r:id="rId26"/>
    <p:sldId id="316" r:id="rId27"/>
    <p:sldId id="298" r:id="rId28"/>
    <p:sldId id="270" r:id="rId29"/>
    <p:sldId id="271" r:id="rId30"/>
    <p:sldId id="272" r:id="rId31"/>
    <p:sldId id="273" r:id="rId32"/>
    <p:sldId id="317" r:id="rId33"/>
    <p:sldId id="334" r:id="rId34"/>
    <p:sldId id="274" r:id="rId35"/>
    <p:sldId id="275" r:id="rId36"/>
    <p:sldId id="282" r:id="rId37"/>
    <p:sldId id="335" r:id="rId38"/>
    <p:sldId id="276" r:id="rId39"/>
    <p:sldId id="277" r:id="rId40"/>
    <p:sldId id="336" r:id="rId41"/>
    <p:sldId id="337" r:id="rId42"/>
    <p:sldId id="293" r:id="rId43"/>
    <p:sldId id="324" r:id="rId44"/>
    <p:sldId id="278" r:id="rId45"/>
    <p:sldId id="319" r:id="rId46"/>
    <p:sldId id="308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94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70" r:id="rId81"/>
    <p:sldId id="279" r:id="rId82"/>
    <p:sldId id="280" r:id="rId83"/>
    <p:sldId id="372" r:id="rId84"/>
    <p:sldId id="371" r:id="rId85"/>
    <p:sldId id="373" r:id="rId86"/>
    <p:sldId id="374" r:id="rId87"/>
    <p:sldId id="375" r:id="rId88"/>
    <p:sldId id="376" r:id="rId89"/>
    <p:sldId id="377" r:id="rId90"/>
    <p:sldId id="378" r:id="rId91"/>
    <p:sldId id="380" r:id="rId92"/>
    <p:sldId id="379" r:id="rId93"/>
    <p:sldId id="388" r:id="rId94"/>
    <p:sldId id="389" r:id="rId95"/>
    <p:sldId id="381" r:id="rId96"/>
    <p:sldId id="382" r:id="rId97"/>
    <p:sldId id="383" r:id="rId98"/>
    <p:sldId id="384" r:id="rId99"/>
    <p:sldId id="385" r:id="rId100"/>
    <p:sldId id="386" r:id="rId101"/>
    <p:sldId id="387" r:id="rId102"/>
    <p:sldId id="390" r:id="rId103"/>
    <p:sldId id="391" r:id="rId104"/>
    <p:sldId id="283" r:id="rId10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48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268F-1952-4854-8B4C-2E3A46E042D2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6ED46-657F-4EAB-93F6-B98604417B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E4A5A-2C2C-4E34-A3EB-BE152BC60B2B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6ED46-657F-4EAB-93F6-B98604417BE0}" type="slidenum">
              <a:rPr lang="fr-FR" smtClean="0"/>
              <a:pPr/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E4A5A-2C2C-4E34-A3EB-BE152BC60B2B}" type="slidenum">
              <a:rPr lang="fr-FR" smtClean="0"/>
              <a:pPr/>
              <a:t>89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66A50-6388-4E1D-892A-7B771D21B4C5}" type="datetimeFigureOut">
              <a:rPr lang="fr-FR" smtClean="0"/>
              <a:pPr/>
              <a:t>24/01/2013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15FE7-F111-478F-89D9-00C2884F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2763688"/>
            <a:ext cx="20610290" cy="1159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56992" y="-2691680"/>
            <a:ext cx="21205848" cy="1192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3483768"/>
            <a:ext cx="20485768" cy="1152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2936" y="-2691680"/>
            <a:ext cx="20317749" cy="11428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36912" y="-3123728"/>
            <a:ext cx="20354262" cy="11449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4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48880" y="-3483768"/>
            <a:ext cx="21213849" cy="1193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65104" y="-4995936"/>
            <a:ext cx="25182290" cy="14165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2936" y="-2331641"/>
            <a:ext cx="19730192" cy="11098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96953" y="-2691681"/>
            <a:ext cx="20306257" cy="11422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24944" y="-1827584"/>
            <a:ext cx="19586175" cy="1101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01008" y="-2763688"/>
            <a:ext cx="20701792" cy="11644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2" descr="image0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717032" y="-2907704"/>
            <a:ext cx="21597892" cy="12148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48880" y="-2835696"/>
            <a:ext cx="20365755" cy="11455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68960" y="-2691680"/>
            <a:ext cx="21250360" cy="11953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12976" y="-2475656"/>
            <a:ext cx="20354262" cy="11449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45024" y="-2979712"/>
            <a:ext cx="21634404" cy="12169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3339752"/>
            <a:ext cx="21762418" cy="1224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89040" y="-2979712"/>
            <a:ext cx="21853920" cy="12292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89040" y="-2835696"/>
            <a:ext cx="22237963" cy="12508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17032" y="-2979712"/>
            <a:ext cx="22493991" cy="1265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2475656"/>
            <a:ext cx="20061721" cy="11284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2187624"/>
            <a:ext cx="19293636" cy="1085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57192" y="-3483768"/>
            <a:ext cx="25054276" cy="14093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2619672"/>
            <a:ext cx="19714190" cy="11089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2259632"/>
            <a:ext cx="19202135" cy="1080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9120" y="-3195736"/>
            <a:ext cx="23758132" cy="13363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29000" y="-2835696"/>
            <a:ext cx="21122347" cy="11881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8920" y="-2115616"/>
            <a:ext cx="19586176" cy="1101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29000" y="-2907704"/>
            <a:ext cx="21085835" cy="1186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589240" y="-3411760"/>
            <a:ext cx="25566332" cy="14381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04864" y="-2835696"/>
            <a:ext cx="19677678" cy="1106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2403648"/>
            <a:ext cx="19714190" cy="11089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3096" y="-3627784"/>
            <a:ext cx="24094169" cy="1355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01008" y="-2835696"/>
            <a:ext cx="21506389" cy="12097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2936" y="-3339752"/>
            <a:ext cx="21085835" cy="1186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9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8920" y="-2403648"/>
            <a:ext cx="19586176" cy="1101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89040" y="-2835696"/>
            <a:ext cx="22750020" cy="12796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861048" y="-2763688"/>
            <a:ext cx="21853920" cy="12292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88840" y="-2691680"/>
            <a:ext cx="19458162" cy="10945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29000" y="-2619672"/>
            <a:ext cx="20957820" cy="1178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9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24944" y="-2619672"/>
            <a:ext cx="21378375" cy="12025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2187624"/>
            <a:ext cx="19074119" cy="10729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00808" y="-2763688"/>
            <a:ext cx="19074119" cy="10729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56992" y="-2835696"/>
            <a:ext cx="21250361" cy="11953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04864" y="-2835696"/>
            <a:ext cx="19805692" cy="1114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2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8920" y="-3051720"/>
            <a:ext cx="20957820" cy="1178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2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56992" y="-3699792"/>
            <a:ext cx="22750020" cy="12796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9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45024" y="-3195736"/>
            <a:ext cx="23006048" cy="12940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140968" y="-2691680"/>
            <a:ext cx="20866318" cy="1173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3195736"/>
            <a:ext cx="20941819" cy="11779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01008" y="-2691680"/>
            <a:ext cx="20957820" cy="1178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21088" y="-3627783"/>
            <a:ext cx="24798247" cy="1394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77072" y="-3339752"/>
            <a:ext cx="22365977" cy="12580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24944" y="-2259632"/>
            <a:ext cx="20573778" cy="1157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9120" y="-3483768"/>
            <a:ext cx="24158176" cy="13588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4984" y="-2763688"/>
            <a:ext cx="22109948" cy="12436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45024" y="-2907704"/>
            <a:ext cx="21725906" cy="12220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57192" y="-5572000"/>
            <a:ext cx="27907100" cy="1569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05064" y="-3411760"/>
            <a:ext cx="23006048" cy="12940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3016" y="-2691680"/>
            <a:ext cx="21853920" cy="12292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20888" y="-2907704"/>
            <a:ext cx="20866318" cy="1173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356992" y="-2691680"/>
            <a:ext cx="21725906" cy="12220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661248" y="-5283968"/>
            <a:ext cx="27779086" cy="15625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861048" y="-3051720"/>
            <a:ext cx="23902148" cy="13444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97152" y="-3555776"/>
            <a:ext cx="25822361" cy="14525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13176" y="-3339752"/>
            <a:ext cx="25362817" cy="142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12976" y="-2691680"/>
            <a:ext cx="21378374" cy="12025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933056" y="-3051720"/>
            <a:ext cx="22750020" cy="12796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56992" y="-2547664"/>
            <a:ext cx="21341863" cy="12004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9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53136" y="-3483768"/>
            <a:ext cx="25566332" cy="14381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81128" y="-3555776"/>
            <a:ext cx="24578731" cy="13825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3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69160" y="-4059832"/>
            <a:ext cx="24542219" cy="138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17032" y="-2763688"/>
            <a:ext cx="21378375" cy="12025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2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01008" y="-3123728"/>
            <a:ext cx="22237963" cy="12508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2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29000" y="-2979712"/>
            <a:ext cx="20994332" cy="11809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5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32856" y="-2835696"/>
            <a:ext cx="20245742" cy="11388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5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89040" y="-3483768"/>
            <a:ext cx="22109948" cy="12436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5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3267744"/>
            <a:ext cx="21725906" cy="12220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5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3267744"/>
            <a:ext cx="20621783" cy="11599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2979712"/>
            <a:ext cx="21981934" cy="12364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56992" y="-2907704"/>
            <a:ext cx="20738304" cy="11665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76872" y="-2979712"/>
            <a:ext cx="19970219" cy="1123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3699792"/>
            <a:ext cx="21213849" cy="1193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2835696"/>
            <a:ext cx="20061721" cy="11284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3123728"/>
            <a:ext cx="21341863" cy="12004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20888" y="-3627784"/>
            <a:ext cx="21496051" cy="12097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37112" y="-4707904"/>
            <a:ext cx="24158176" cy="13588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2979712"/>
            <a:ext cx="20866318" cy="1173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76872" y="-2691680"/>
            <a:ext cx="19933707" cy="11212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2936" y="-3123728"/>
            <a:ext cx="22750020" cy="12796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96952" y="-3267744"/>
            <a:ext cx="22622005" cy="12724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3016" y="-2547664"/>
            <a:ext cx="20829806" cy="11716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36912" y="-2979712"/>
            <a:ext cx="21085835" cy="1186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4984" y="-3627784"/>
            <a:ext cx="21741908" cy="12229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20888" y="-3195736"/>
            <a:ext cx="20957820" cy="1178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2835696"/>
            <a:ext cx="20226247" cy="1137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48880" y="-3195736"/>
            <a:ext cx="20957820" cy="1178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69160" y="-3699792"/>
            <a:ext cx="23810645" cy="13393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3483768"/>
            <a:ext cx="23262076" cy="13084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49080" y="-3555776"/>
            <a:ext cx="23650627" cy="1330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2979712"/>
            <a:ext cx="22329306" cy="12566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4059832"/>
            <a:ext cx="22146460" cy="12457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</Words>
  <Application>Microsoft Office PowerPoint</Application>
  <PresentationFormat>Affichage à l'écran (4:3)</PresentationFormat>
  <Paragraphs>3</Paragraphs>
  <Slides>104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104</vt:i4>
      </vt:variant>
    </vt:vector>
  </HeadingPairs>
  <TitlesOfParts>
    <vt:vector size="10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isa</dc:creator>
  <cp:lastModifiedBy>isa</cp:lastModifiedBy>
  <cp:revision>19</cp:revision>
  <dcterms:created xsi:type="dcterms:W3CDTF">2012-01-18T13:53:20Z</dcterms:created>
  <dcterms:modified xsi:type="dcterms:W3CDTF">2013-01-24T06:33:17Z</dcterms:modified>
</cp:coreProperties>
</file>